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2" d="100"/>
          <a:sy n="92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4D30384-B297-B843-9356-27FB3D5B3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5546-574B-F34C-B17C-3476EFB534A5}" type="datetimeFigureOut">
              <a:rPr lang="zh-TW" altLang="en-US"/>
              <a:pPr>
                <a:defRPr/>
              </a:pPr>
              <a:t>2021/11/24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0677181-5983-984F-87A1-BDBFA88F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F65CFCD-4420-5B42-B12C-1E80B0BE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9B3FF-F5C3-1442-A836-36A892706D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07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AE36A5-7DC3-244C-805A-1589BB3C3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E6207-8842-B446-9874-766927EDB2E0}" type="datetimeFigureOut">
              <a:rPr lang="zh-TW" altLang="en-US"/>
              <a:pPr>
                <a:defRPr/>
              </a:pPr>
              <a:t>2021/11/24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FB5841E-A266-324C-9A97-C7BA7CC19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0EA1F40-CF6F-094C-BB22-BD0EAAAD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67B28-14E9-9B42-96A1-78B9551147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543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7BD99CF-02C3-6B4E-B17C-5BE88881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63318-1A66-3D43-8C32-6390D1794850}" type="datetimeFigureOut">
              <a:rPr lang="zh-TW" altLang="en-US"/>
              <a:pPr>
                <a:defRPr/>
              </a:pPr>
              <a:t>2021/11/24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DAEEEB4-8072-0A45-940D-DDCA7F6F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74536F9-85A0-1444-A986-BBD22D8AA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8B8CB-E0B7-8F49-90AF-9CC0C7CB80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743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B3B9241-488D-C247-8725-E5D98AE8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49646-D857-364A-8050-AA3584C7B78F}" type="datetimeFigureOut">
              <a:rPr lang="zh-TW" altLang="en-US"/>
              <a:pPr>
                <a:defRPr/>
              </a:pPr>
              <a:t>2021/11/24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6C182A-0465-444E-9CA5-E0C4109C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F322F1-5DBE-C546-B542-FAD42AEB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B7C75-ADD6-9642-9936-9F3126F78C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24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E3CB82-E14C-934B-8755-C57343C64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477CF-1A3E-4541-A118-3EB69CAF19A7}" type="datetimeFigureOut">
              <a:rPr lang="zh-TW" altLang="en-US"/>
              <a:pPr>
                <a:defRPr/>
              </a:pPr>
              <a:t>2021/11/24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489E0E-A5ED-B64E-A9D1-E85C97A1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2FD591-579F-2347-97B1-3C4C8F2A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939A5-5601-2E4F-AD21-304151D473A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79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2712499A-268C-7043-9E8B-BD654731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72E9A-3D83-0B43-A08B-226B5289A59D}" type="datetimeFigureOut">
              <a:rPr lang="zh-TW" altLang="en-US"/>
              <a:pPr>
                <a:defRPr/>
              </a:pPr>
              <a:t>2021/11/24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C7377AA3-FA37-1B4B-A5F5-FB8264D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6FE0E6A3-4B80-6C4C-B100-A28A27C5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5AD75-6B92-6045-993F-249414ED4D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49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71C3B1CD-9C30-8641-A77F-5884C3D2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2677B-35D5-5343-9365-46831638BE95}" type="datetimeFigureOut">
              <a:rPr lang="zh-TW" altLang="en-US"/>
              <a:pPr>
                <a:defRPr/>
              </a:pPr>
              <a:t>2021/11/24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1AC923EA-84E5-D74D-B97E-065CDDA1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E34D7BE6-D710-D943-9A98-AA11A138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2AFF4-CF55-4B40-995C-D861DB87CA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0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9B7A4F4E-AF36-0E40-8A88-E964CF210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8CCF-1EB5-1F41-964D-E09C64DCCDA3}" type="datetimeFigureOut">
              <a:rPr lang="zh-TW" altLang="en-US"/>
              <a:pPr>
                <a:defRPr/>
              </a:pPr>
              <a:t>2021/11/24</a:t>
            </a:fld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B333F1B6-1CB8-9449-B54A-A53F9A2B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9F0F493D-6BC8-564F-A507-1A10F759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3194-6ABA-204D-BB38-B8DD8A2D2C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02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CBD2957C-5E11-7041-8D49-1C1D2BF5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D479F-F4F8-7047-BC29-0767D6EB754F}" type="datetimeFigureOut">
              <a:rPr lang="zh-TW" altLang="en-US"/>
              <a:pPr>
                <a:defRPr/>
              </a:pPr>
              <a:t>2021/11/24</a:t>
            </a:fld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1C7ACF0D-1EFF-5743-8D8C-F6F948DB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07E25FD3-49D1-BF43-ABAF-81078BB3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C25F1-29E8-9240-8110-FDD0D56131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95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F0633B82-9977-5245-9D9B-C1A863D0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C9E1C-545F-BF42-AC8A-AA48D097157B}" type="datetimeFigureOut">
              <a:rPr lang="zh-TW" altLang="en-US"/>
              <a:pPr>
                <a:defRPr/>
              </a:pPr>
              <a:t>2021/11/24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84EAF28F-4A03-664C-A50B-AB2587942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30495D22-4227-7E46-8769-0767B8DD5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FFE7-6325-E148-98AD-600442E0B8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73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8D4AD1BF-F3C0-A34E-B4A1-89EEE1A70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1F02B-071C-B54E-845C-646F681FC328}" type="datetimeFigureOut">
              <a:rPr lang="zh-TW" altLang="en-US"/>
              <a:pPr>
                <a:defRPr/>
              </a:pPr>
              <a:t>2021/11/24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F8C4E83F-EA88-F640-BB6A-0F3C4D02F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382A8C63-D247-C54F-A96E-21D06C61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D6C7D-19A0-AD4F-A6DB-62D2A61160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06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>
            <a:extLst>
              <a:ext uri="{FF2B5EF4-FFF2-40B4-BE49-F238E27FC236}">
                <a16:creationId xmlns:a16="http://schemas.microsoft.com/office/drawing/2014/main" id="{9FF06CC1-6968-0346-9212-792679320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>
            <a:extLst>
              <a:ext uri="{FF2B5EF4-FFF2-40B4-BE49-F238E27FC236}">
                <a16:creationId xmlns:a16="http://schemas.microsoft.com/office/drawing/2014/main" id="{FC1982D8-DF5A-C34D-9D78-BD50F5C05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80E364-2202-F54A-9B5C-B24E53943C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ACBC5BE-D66C-DE4A-9145-D2D5AC31233B}" type="datetimeFigureOut">
              <a:rPr lang="zh-TW" altLang="en-US"/>
              <a:pPr>
                <a:defRPr/>
              </a:pPr>
              <a:t>2021/11/24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E337AA-7BA2-B24D-987C-01403BEAF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747ED0E-DAF0-5248-828B-ACB8C3933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05293B0-DAB3-F049-AD2C-8134BDDC33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>
            <a:extLst>
              <a:ext uri="{FF2B5EF4-FFF2-40B4-BE49-F238E27FC236}">
                <a16:creationId xmlns:a16="http://schemas.microsoft.com/office/drawing/2014/main" id="{8EA09E42-0A72-C24C-8D4F-8F3328C689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副標題 2">
            <a:extLst>
              <a:ext uri="{FF2B5EF4-FFF2-40B4-BE49-F238E27FC236}">
                <a16:creationId xmlns:a16="http://schemas.microsoft.com/office/drawing/2014/main" id="{44286317-0262-5945-B8DE-598E52E26D0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圖片 4">
            <a:extLst>
              <a:ext uri="{FF2B5EF4-FFF2-40B4-BE49-F238E27FC236}">
                <a16:creationId xmlns:a16="http://schemas.microsoft.com/office/drawing/2014/main" id="{AE667F6C-0D55-B740-B2B7-1C99627E4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 t="14752" r="27425" b="19576"/>
          <a:stretch>
            <a:fillRect/>
          </a:stretch>
        </p:blipFill>
        <p:spPr bwMode="auto">
          <a:xfrm>
            <a:off x="1524000" y="0"/>
            <a:ext cx="9318625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文字方塊 6">
            <a:extLst>
              <a:ext uri="{FF2B5EF4-FFF2-40B4-BE49-F238E27FC236}">
                <a16:creationId xmlns:a16="http://schemas.microsoft.com/office/drawing/2014/main" id="{3C3F877D-44A6-784E-876D-D1113C43C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925" y="3441700"/>
            <a:ext cx="6094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b="1"/>
              <a:t>(</a:t>
            </a:r>
            <a:r>
              <a:rPr lang="zh-TW" altLang="en-US" sz="2400" b="1"/>
              <a:t>部分簡報</a:t>
            </a:r>
            <a:r>
              <a:rPr lang="en-US" altLang="zh-TW" sz="2400" b="1"/>
              <a:t>)</a:t>
            </a:r>
            <a:endParaRPr lang="zh-TW" altLang="en-US" sz="2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>
            <a:extLst>
              <a:ext uri="{FF2B5EF4-FFF2-40B4-BE49-F238E27FC236}">
                <a16:creationId xmlns:a16="http://schemas.microsoft.com/office/drawing/2014/main" id="{24BD8328-1EC5-3846-AD3A-B92443B25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075" name="內容版面配置區 2">
            <a:extLst>
              <a:ext uri="{FF2B5EF4-FFF2-40B4-BE49-F238E27FC236}">
                <a16:creationId xmlns:a16="http://schemas.microsoft.com/office/drawing/2014/main" id="{580AF83F-C4B3-8F43-9210-FEE04270C6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6" name="圖片 4">
            <a:extLst>
              <a:ext uri="{FF2B5EF4-FFF2-40B4-BE49-F238E27FC236}">
                <a16:creationId xmlns:a16="http://schemas.microsoft.com/office/drawing/2014/main" id="{92DA43EF-D2BC-2546-86C4-552D8208D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1" t="22095" r="26907" b="12041"/>
          <a:stretch>
            <a:fillRect/>
          </a:stretch>
        </p:blipFill>
        <p:spPr bwMode="auto">
          <a:xfrm>
            <a:off x="1506538" y="0"/>
            <a:ext cx="9178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D8134ECF-A0EF-BD49-84B3-90DE2164B4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99" name="內容版面配置區 6">
            <a:extLst>
              <a:ext uri="{FF2B5EF4-FFF2-40B4-BE49-F238E27FC236}">
                <a16:creationId xmlns:a16="http://schemas.microsoft.com/office/drawing/2014/main" id="{C7F19123-0E8C-6F4E-834F-1C7E8C55BF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4" t="14749" r="24077" b="14461"/>
          <a:stretch>
            <a:fillRect/>
          </a:stretch>
        </p:blipFill>
        <p:spPr>
          <a:xfrm>
            <a:off x="1322388" y="0"/>
            <a:ext cx="9547225" cy="68770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>
            <a:extLst>
              <a:ext uri="{FF2B5EF4-FFF2-40B4-BE49-F238E27FC236}">
                <a16:creationId xmlns:a16="http://schemas.microsoft.com/office/drawing/2014/main" id="{BB542F0B-8134-2F42-957E-20808DA6E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123" name="內容版面配置區 2">
            <a:extLst>
              <a:ext uri="{FF2B5EF4-FFF2-40B4-BE49-F238E27FC236}">
                <a16:creationId xmlns:a16="http://schemas.microsoft.com/office/drawing/2014/main" id="{456267C9-FE18-2C4D-9F12-558ED80699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4" name="圖片 4">
            <a:extLst>
              <a:ext uri="{FF2B5EF4-FFF2-40B4-BE49-F238E27FC236}">
                <a16:creationId xmlns:a16="http://schemas.microsoft.com/office/drawing/2014/main" id="{481A722F-D30B-4546-B980-073EFCB9D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0" t="20705" r="22461" b="5302"/>
          <a:stretch>
            <a:fillRect/>
          </a:stretch>
        </p:blipFill>
        <p:spPr bwMode="auto">
          <a:xfrm>
            <a:off x="1276350" y="0"/>
            <a:ext cx="9777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C93F1E3EDE68A14695C1B6289999FFC7" ma:contentTypeVersion="14" ma:contentTypeDescription="建立新的文件。" ma:contentTypeScope="" ma:versionID="f2a5f8b37cfc47db71f670f6a04da9e3">
  <xsd:schema xmlns:xsd="http://www.w3.org/2001/XMLSchema" xmlns:xs="http://www.w3.org/2001/XMLSchema" xmlns:p="http://schemas.microsoft.com/office/2006/metadata/properties" xmlns:ns2="bf575d07-c18f-4b5d-9cca-571f2407e5f9" xmlns:ns3="20ab7a8c-302e-4d5c-ad3a-2ebe921286ab" targetNamespace="http://schemas.microsoft.com/office/2006/metadata/properties" ma:root="true" ma:fieldsID="ff7946870f3749ea10a5707032f6df7a" ns2:_="" ns3:_="">
    <xsd:import namespace="bf575d07-c18f-4b5d-9cca-571f2407e5f9"/>
    <xsd:import namespace="20ab7a8c-302e-4d5c-ad3a-2ebe921286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75d07-c18f-4b5d-9cca-571f2407e5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b7a8c-302e-4d5c-ad3a-2ebe921286a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000471-5D66-4EC0-BCA5-BAE41B853C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A7FE3C-5FBC-40BA-9986-2F08AAECFFE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5B4F185-8D67-4FBC-94E2-EE773B7E97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575d07-c18f-4b5d-9cca-571f2407e5f9"/>
    <ds:schemaRef ds:uri="20ab7a8c-302e-4d5c-ad3a-2ebe921286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Macintosh PowerPoint</Application>
  <PresentationFormat>寬螢幕</PresentationFormat>
  <Paragraphs>1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Calibri</vt:lpstr>
      <vt:lpstr>新細明體</vt:lpstr>
      <vt:lpstr>Arial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敏玲</dc:creator>
  <cp:lastModifiedBy>宇佑</cp:lastModifiedBy>
  <cp:revision>1</cp:revision>
  <dcterms:created xsi:type="dcterms:W3CDTF">2021-11-24T05:42:55Z</dcterms:created>
  <dcterms:modified xsi:type="dcterms:W3CDTF">2021-11-24T09:03:36Z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0x010100C93F1E3EDE68A14695C1B6289999FFC7</vt:lpwstr>
  </property>
</Properties>
</file>