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02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46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98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13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22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55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4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30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35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8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04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B54F-C989-48D7-851C-0C5A01814931}" type="datetimeFigureOut">
              <a:rPr lang="zh-TW" altLang="en-US" smtClean="0"/>
              <a:t>2017/6/15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8FFF-152E-42AB-8DE3-6DA4D2186B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2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63" y="941849"/>
            <a:ext cx="10058400" cy="591615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15783" y="204395"/>
            <a:ext cx="504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目前亞泥礦區與礦業用地範圍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813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35" y="808781"/>
            <a:ext cx="9421540" cy="604921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88658" y="150607"/>
            <a:ext cx="556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亞泥聲稱預備縮減新城山礦區面積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80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" y="437732"/>
            <a:ext cx="10058400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1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17" y="185285"/>
            <a:ext cx="5668166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3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寬螢幕</PresentationFormat>
  <Paragraphs>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CET-TPE</dc:creator>
  <cp:lastModifiedBy>CET-TPE</cp:lastModifiedBy>
  <cp:revision>2</cp:revision>
  <dcterms:created xsi:type="dcterms:W3CDTF">2017-06-15T00:57:35Z</dcterms:created>
  <dcterms:modified xsi:type="dcterms:W3CDTF">2017-06-15T00:59:24Z</dcterms:modified>
</cp:coreProperties>
</file>