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5B54F-C989-48D7-851C-0C5A01814931}" type="datetimeFigureOut">
              <a:rPr lang="zh-TW" altLang="en-US" smtClean="0"/>
              <a:t>2017/6/15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E8FFF-152E-42AB-8DE3-6DA4D2186B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8026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5B54F-C989-48D7-851C-0C5A01814931}" type="datetimeFigureOut">
              <a:rPr lang="zh-TW" altLang="en-US" smtClean="0"/>
              <a:t>2017/6/15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E8FFF-152E-42AB-8DE3-6DA4D2186B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6468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5B54F-C989-48D7-851C-0C5A01814931}" type="datetimeFigureOut">
              <a:rPr lang="zh-TW" altLang="en-US" smtClean="0"/>
              <a:t>2017/6/15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E8FFF-152E-42AB-8DE3-6DA4D2186B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3987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5B54F-C989-48D7-851C-0C5A01814931}" type="datetimeFigureOut">
              <a:rPr lang="zh-TW" altLang="en-US" smtClean="0"/>
              <a:t>2017/6/15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E8FFF-152E-42AB-8DE3-6DA4D2186B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5136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5B54F-C989-48D7-851C-0C5A01814931}" type="datetimeFigureOut">
              <a:rPr lang="zh-TW" altLang="en-US" smtClean="0"/>
              <a:t>2017/6/15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E8FFF-152E-42AB-8DE3-6DA4D2186B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0228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5B54F-C989-48D7-851C-0C5A01814931}" type="datetimeFigureOut">
              <a:rPr lang="zh-TW" altLang="en-US" smtClean="0"/>
              <a:t>2017/6/15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E8FFF-152E-42AB-8DE3-6DA4D2186B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9551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5B54F-C989-48D7-851C-0C5A01814931}" type="datetimeFigureOut">
              <a:rPr lang="zh-TW" altLang="en-US" smtClean="0"/>
              <a:t>2017/6/15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E8FFF-152E-42AB-8DE3-6DA4D2186B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2943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5B54F-C989-48D7-851C-0C5A01814931}" type="datetimeFigureOut">
              <a:rPr lang="zh-TW" altLang="en-US" smtClean="0"/>
              <a:t>2017/6/15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E8FFF-152E-42AB-8DE3-6DA4D2186B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4308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5B54F-C989-48D7-851C-0C5A01814931}" type="datetimeFigureOut">
              <a:rPr lang="zh-TW" altLang="en-US" smtClean="0"/>
              <a:t>2017/6/15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E8FFF-152E-42AB-8DE3-6DA4D2186B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2356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5B54F-C989-48D7-851C-0C5A01814931}" type="datetimeFigureOut">
              <a:rPr lang="zh-TW" altLang="en-US" smtClean="0"/>
              <a:t>2017/6/15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E8FFF-152E-42AB-8DE3-6DA4D2186B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1825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5B54F-C989-48D7-851C-0C5A01814931}" type="datetimeFigureOut">
              <a:rPr lang="zh-TW" altLang="en-US" smtClean="0"/>
              <a:t>2017/6/15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CE8FFF-152E-42AB-8DE3-6DA4D2186B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9040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D5B54F-C989-48D7-851C-0C5A01814931}" type="datetimeFigureOut">
              <a:rPr lang="zh-TW" altLang="en-US" smtClean="0"/>
              <a:t>2017/6/15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CE8FFF-152E-42AB-8DE3-6DA4D2186B7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2236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163" y="941849"/>
            <a:ext cx="10058400" cy="5916151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3915783" y="204395"/>
            <a:ext cx="5045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目前亞泥礦區與礦業用地範圍</a:t>
            </a:r>
            <a:endPara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38136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835" y="808781"/>
            <a:ext cx="9421540" cy="6049219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3388658" y="150607"/>
            <a:ext cx="5561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亞泥聲稱預備縮減新城山礦區面積</a:t>
            </a:r>
            <a:endPara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90804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282" y="437732"/>
            <a:ext cx="10058400" cy="574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619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917" y="185285"/>
            <a:ext cx="5668166" cy="6487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730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15</Words>
  <Application>Microsoft Office PowerPoint</Application>
  <PresentationFormat>寬螢幕</PresentationFormat>
  <Paragraphs>2</Paragraphs>
  <Slides>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10" baseType="lpstr">
      <vt:lpstr>微軟正黑體</vt:lpstr>
      <vt:lpstr>新細明體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CET-TPE</dc:creator>
  <cp:lastModifiedBy>CET-TPE</cp:lastModifiedBy>
  <cp:revision>2</cp:revision>
  <dcterms:created xsi:type="dcterms:W3CDTF">2017-06-15T00:57:35Z</dcterms:created>
  <dcterms:modified xsi:type="dcterms:W3CDTF">2017-06-15T00:59:24Z</dcterms:modified>
</cp:coreProperties>
</file>